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9" r:id="rId4"/>
    <p:sldId id="260" r:id="rId5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5AB"/>
    <a:srgbClr val="FCE090"/>
    <a:srgbClr val="CDA7C5"/>
    <a:srgbClr val="9ECCAA"/>
    <a:srgbClr val="A5DACE"/>
    <a:srgbClr val="A4D3C1"/>
    <a:srgbClr val="F59D7E"/>
    <a:srgbClr val="EC6D92"/>
    <a:srgbClr val="E7B3A5"/>
    <a:srgbClr val="0ECD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8"/>
    <p:restoredTop sz="94655"/>
  </p:normalViewPr>
  <p:slideViewPr>
    <p:cSldViewPr snapToGrid="0" snapToObjects="1">
      <p:cViewPr varScale="1">
        <p:scale>
          <a:sx n="147" d="100"/>
          <a:sy n="147" d="100"/>
        </p:scale>
        <p:origin x="21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849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63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18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798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657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3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147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209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974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11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922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1F8FD-F505-F94B-B84E-FBDC0C582C51}" type="datetimeFigureOut">
              <a:rPr lang="es-ES" smtClean="0"/>
              <a:t>9/6/19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BEB3C-4448-3D4F-9887-0FD860F560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395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o 15">
            <a:extLst>
              <a:ext uri="{FF2B5EF4-FFF2-40B4-BE49-F238E27FC236}">
                <a16:creationId xmlns:a16="http://schemas.microsoft.com/office/drawing/2014/main" id="{D87870A2-79DF-EE4E-A088-10519B846C8A}"/>
              </a:ext>
            </a:extLst>
          </p:cNvPr>
          <p:cNvSpPr/>
          <p:nvPr/>
        </p:nvSpPr>
        <p:spPr>
          <a:xfrm>
            <a:off x="0" y="4572000"/>
            <a:ext cx="6858001" cy="4572000"/>
          </a:xfrm>
          <a:prstGeom prst="frame">
            <a:avLst>
              <a:gd name="adj1" fmla="val 7555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7A83EA-3DB4-A647-9702-674CC329F2E2}"/>
              </a:ext>
            </a:extLst>
          </p:cNvPr>
          <p:cNvSpPr txBox="1"/>
          <p:nvPr/>
        </p:nvSpPr>
        <p:spPr>
          <a:xfrm>
            <a:off x="5533753" y="8551287"/>
            <a:ext cx="9829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solidFill>
                  <a:srgbClr val="71AFCE"/>
                </a:solidFill>
                <a:latin typeface="DJB Lemon Head" panose="02000500000000000000" pitchFamily="2" charset="77"/>
              </a:rPr>
              <a:t>The Big Bag Teacher</a:t>
            </a: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40EB4698-21FA-D148-8520-ADFE385BCAE2}"/>
              </a:ext>
            </a:extLst>
          </p:cNvPr>
          <p:cNvSpPr txBox="1">
            <a:spLocks/>
          </p:cNvSpPr>
          <p:nvPr/>
        </p:nvSpPr>
        <p:spPr>
          <a:xfrm>
            <a:off x="426720" y="1757258"/>
            <a:ext cx="6008913" cy="672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" sz="3200" b="1" dirty="0">
                <a:solidFill>
                  <a:srgbClr val="F59D7E"/>
                </a:solidFill>
                <a:latin typeface="DK Lemon Yellow Sun" panose="02000000000000000000" pitchFamily="2" charset="77"/>
              </a:rPr>
              <a:t>Amantes </a:t>
            </a:r>
            <a:r>
              <a:rPr lang="es-ES" sz="3200" b="1" dirty="0">
                <a:solidFill>
                  <a:srgbClr val="CDA7C5"/>
                </a:solidFill>
                <a:latin typeface="DK Lemon Yellow Sun" panose="02000000000000000000" pitchFamily="2" charset="77"/>
              </a:rPr>
              <a:t>de</a:t>
            </a:r>
            <a:r>
              <a:rPr lang="es-ES" sz="3200" b="1" dirty="0">
                <a:solidFill>
                  <a:srgbClr val="F59D7E"/>
                </a:solidFill>
                <a:latin typeface="DK Lemon Yellow Sun" panose="02000000000000000000" pitchFamily="2" charset="77"/>
              </a:rPr>
              <a:t> </a:t>
            </a:r>
            <a:r>
              <a:rPr lang="es-ES" sz="3200" b="1" dirty="0">
                <a:solidFill>
                  <a:srgbClr val="FCE090"/>
                </a:solidFill>
                <a:latin typeface="DK Lemon Yellow Sun" panose="02000000000000000000" pitchFamily="2" charset="77"/>
              </a:rPr>
              <a:t>marcadores</a:t>
            </a:r>
            <a:r>
              <a:rPr lang="es-ES" sz="3200" b="1" dirty="0">
                <a:solidFill>
                  <a:srgbClr val="F59D7E"/>
                </a:solidFill>
                <a:latin typeface="DK Lemon Yellow Sun" panose="02000000000000000000" pitchFamily="2" charset="77"/>
              </a:rPr>
              <a:t> </a:t>
            </a:r>
          </a:p>
          <a:p>
            <a:pPr fontAlgn="base"/>
            <a:r>
              <a:rPr lang="es-ES" sz="3200" b="1" dirty="0">
                <a:solidFill>
                  <a:srgbClr val="A5DACE"/>
                </a:solidFill>
                <a:latin typeface="DK Lemon Yellow Sun" panose="02000000000000000000" pitchFamily="2" charset="77"/>
              </a:rPr>
              <a:t>en</a:t>
            </a:r>
            <a:r>
              <a:rPr lang="es-ES" sz="3200" b="1" dirty="0">
                <a:solidFill>
                  <a:srgbClr val="F59D7E"/>
                </a:solidFill>
                <a:latin typeface="DK Lemon Yellow Sun" panose="02000000000000000000" pitchFamily="2" charset="77"/>
              </a:rPr>
              <a:t> </a:t>
            </a:r>
            <a:r>
              <a:rPr lang="es-ES" sz="3200" b="1" dirty="0">
                <a:solidFill>
                  <a:srgbClr val="F8A5AB"/>
                </a:solidFill>
                <a:latin typeface="DK Lemon Yellow Sun" panose="02000000000000000000" pitchFamily="2" charset="77"/>
              </a:rPr>
              <a:t>tono</a:t>
            </a:r>
            <a:r>
              <a:rPr lang="es-ES" sz="3200" b="1" dirty="0">
                <a:solidFill>
                  <a:srgbClr val="F59D7E"/>
                </a:solidFill>
                <a:latin typeface="DK Lemon Yellow Sun" panose="02000000000000000000" pitchFamily="2" charset="77"/>
              </a:rPr>
              <a:t> </a:t>
            </a:r>
            <a:r>
              <a:rPr lang="es-ES" sz="3200" b="1" dirty="0">
                <a:solidFill>
                  <a:srgbClr val="9ECCAA"/>
                </a:solidFill>
                <a:latin typeface="DK Lemon Yellow Sun" panose="02000000000000000000" pitchFamily="2" charset="77"/>
              </a:rPr>
              <a:t>pastel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3A8244-8FE3-EA42-B8A2-9011D8CFDD1B}"/>
              </a:ext>
            </a:extLst>
          </p:cNvPr>
          <p:cNvSpPr txBox="1"/>
          <p:nvPr/>
        </p:nvSpPr>
        <p:spPr>
          <a:xfrm>
            <a:off x="5665945" y="3963266"/>
            <a:ext cx="8338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solidFill>
                  <a:srgbClr val="FCE090"/>
                </a:solidFill>
                <a:latin typeface="DJB Lemon Head" panose="02000500000000000000" pitchFamily="2" charset="77"/>
              </a:rPr>
              <a:t>Vuestra “firma”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D78659B-0A1F-884B-B3B0-130D975E556C}"/>
              </a:ext>
            </a:extLst>
          </p:cNvPr>
          <p:cNvCxnSpPr/>
          <p:nvPr/>
        </p:nvCxnSpPr>
        <p:spPr>
          <a:xfrm>
            <a:off x="-17407" y="4572000"/>
            <a:ext cx="6858000" cy="0"/>
          </a:xfrm>
          <a:prstGeom prst="line">
            <a:avLst/>
          </a:prstGeom>
          <a:ln w="31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>
            <a:extLst>
              <a:ext uri="{FF2B5EF4-FFF2-40B4-BE49-F238E27FC236}">
                <a16:creationId xmlns:a16="http://schemas.microsoft.com/office/drawing/2014/main" id="{84E4E097-07FD-EB41-9BDC-345C5C3AD9DD}"/>
              </a:ext>
            </a:extLst>
          </p:cNvPr>
          <p:cNvSpPr txBox="1">
            <a:spLocks/>
          </p:cNvSpPr>
          <p:nvPr/>
        </p:nvSpPr>
        <p:spPr>
          <a:xfrm>
            <a:off x="426720" y="5405080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id="{4F9BDD9A-9874-E243-8CA6-39BDBCD23BB3}"/>
              </a:ext>
            </a:extLst>
          </p:cNvPr>
          <p:cNvSpPr txBox="1">
            <a:spLocks/>
          </p:cNvSpPr>
          <p:nvPr/>
        </p:nvSpPr>
        <p:spPr>
          <a:xfrm>
            <a:off x="426720" y="3257010"/>
            <a:ext cx="6008913" cy="75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dirty="0">
                <a:solidFill>
                  <a:srgbClr val="CDA7C5"/>
                </a:solidFill>
                <a:latin typeface="DK Lemon Yellow Sun" panose="02000000000000000000" pitchFamily="2" charset="77"/>
              </a:rPr>
              <a:t>(Subtítulo que a veces pongo)</a:t>
            </a: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49422ED1-9513-E748-91EF-C4C9FFA93794}"/>
              </a:ext>
            </a:extLst>
          </p:cNvPr>
          <p:cNvSpPr txBox="1">
            <a:spLocks/>
          </p:cNvSpPr>
          <p:nvPr/>
        </p:nvSpPr>
        <p:spPr>
          <a:xfrm>
            <a:off x="426720" y="5094577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" b="1" dirty="0">
                <a:solidFill>
                  <a:srgbClr val="F8A5AB"/>
                </a:solidFill>
                <a:latin typeface="DK Lemon Yellow Sun" panose="02000000000000000000" pitchFamily="2" charset="77"/>
              </a:rPr>
              <a:t>objetivos</a:t>
            </a:r>
          </a:p>
        </p:txBody>
      </p:sp>
      <p:sp>
        <p:nvSpPr>
          <p:cNvPr id="20" name="Marco 19">
            <a:extLst>
              <a:ext uri="{FF2B5EF4-FFF2-40B4-BE49-F238E27FC236}">
                <a16:creationId xmlns:a16="http://schemas.microsoft.com/office/drawing/2014/main" id="{95247146-D9CF-6D43-8133-9326E6F777D1}"/>
              </a:ext>
            </a:extLst>
          </p:cNvPr>
          <p:cNvSpPr/>
          <p:nvPr/>
        </p:nvSpPr>
        <p:spPr>
          <a:xfrm>
            <a:off x="-1" y="0"/>
            <a:ext cx="6858001" cy="4572000"/>
          </a:xfrm>
          <a:prstGeom prst="frame">
            <a:avLst>
              <a:gd name="adj1" fmla="val 7555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>
              <a:solidFill>
                <a:schemeClr val="tx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29BA414-0AF3-964B-BC38-2AC32BF632A7}"/>
              </a:ext>
            </a:extLst>
          </p:cNvPr>
          <p:cNvSpPr txBox="1"/>
          <p:nvPr/>
        </p:nvSpPr>
        <p:spPr>
          <a:xfrm>
            <a:off x="45314" y="4019535"/>
            <a:ext cx="223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>
                <a:latin typeface="DK Lemon Yellow Sun" panose="02000000000000000000" pitchFamily="2" charset="77"/>
              </a:rPr>
              <a:t>1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062D17D-3B78-A344-A1F1-0241ACC8A551}"/>
              </a:ext>
            </a:extLst>
          </p:cNvPr>
          <p:cNvSpPr txBox="1"/>
          <p:nvPr/>
        </p:nvSpPr>
        <p:spPr>
          <a:xfrm>
            <a:off x="40224" y="8579761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>
                <a:latin typeface="DK Lemon Yellow Sun" panose="02000000000000000000" pitchFamily="2" charset="7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73187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D78659B-0A1F-884B-B3B0-130D975E556C}"/>
              </a:ext>
            </a:extLst>
          </p:cNvPr>
          <p:cNvCxnSpPr/>
          <p:nvPr/>
        </p:nvCxnSpPr>
        <p:spPr>
          <a:xfrm>
            <a:off x="-17407" y="4572000"/>
            <a:ext cx="6858000" cy="0"/>
          </a:xfrm>
          <a:prstGeom prst="line">
            <a:avLst/>
          </a:prstGeom>
          <a:ln w="31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>
            <a:extLst>
              <a:ext uri="{FF2B5EF4-FFF2-40B4-BE49-F238E27FC236}">
                <a16:creationId xmlns:a16="http://schemas.microsoft.com/office/drawing/2014/main" id="{84E4E097-07FD-EB41-9BDC-345C5C3AD9DD}"/>
              </a:ext>
            </a:extLst>
          </p:cNvPr>
          <p:cNvSpPr txBox="1">
            <a:spLocks/>
          </p:cNvSpPr>
          <p:nvPr/>
        </p:nvSpPr>
        <p:spPr>
          <a:xfrm>
            <a:off x="407136" y="5065448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49422ED1-9513-E748-91EF-C4C9FFA93794}"/>
              </a:ext>
            </a:extLst>
          </p:cNvPr>
          <p:cNvSpPr txBox="1">
            <a:spLocks/>
          </p:cNvSpPr>
          <p:nvPr/>
        </p:nvSpPr>
        <p:spPr>
          <a:xfrm>
            <a:off x="407136" y="4711400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b="1" dirty="0">
                <a:solidFill>
                  <a:srgbClr val="F8A5AB"/>
                </a:solidFill>
                <a:latin typeface="DK Lemon Yellow Sun" panose="02000000000000000000" pitchFamily="2" charset="77"/>
              </a:rPr>
              <a:t>Notas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C714310F-2D47-7148-A4E3-230DDD588384}"/>
              </a:ext>
            </a:extLst>
          </p:cNvPr>
          <p:cNvSpPr txBox="1">
            <a:spLocks/>
          </p:cNvSpPr>
          <p:nvPr/>
        </p:nvSpPr>
        <p:spPr>
          <a:xfrm>
            <a:off x="362126" y="451380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21" name="Subtítulo 2">
            <a:extLst>
              <a:ext uri="{FF2B5EF4-FFF2-40B4-BE49-F238E27FC236}">
                <a16:creationId xmlns:a16="http://schemas.microsoft.com/office/drawing/2014/main" id="{DE108F21-535F-D849-A4FE-7D825A14022C}"/>
              </a:ext>
            </a:extLst>
          </p:cNvPr>
          <p:cNvSpPr txBox="1">
            <a:spLocks/>
          </p:cNvSpPr>
          <p:nvPr/>
        </p:nvSpPr>
        <p:spPr>
          <a:xfrm>
            <a:off x="362126" y="136779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b="1" dirty="0">
                <a:solidFill>
                  <a:srgbClr val="FCE090"/>
                </a:solidFill>
                <a:latin typeface="DK Lemon Yellow Sun" panose="02000000000000000000" pitchFamily="2" charset="77"/>
              </a:rPr>
              <a:t>Algo que recordar…</a:t>
            </a:r>
          </a:p>
        </p:txBody>
      </p:sp>
    </p:spTree>
    <p:extLst>
      <p:ext uri="{BB962C8B-B14F-4D97-AF65-F5344CB8AC3E}">
        <p14:creationId xmlns:p14="http://schemas.microsoft.com/office/powerpoint/2010/main" val="272639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o 15">
            <a:extLst>
              <a:ext uri="{FF2B5EF4-FFF2-40B4-BE49-F238E27FC236}">
                <a16:creationId xmlns:a16="http://schemas.microsoft.com/office/drawing/2014/main" id="{D87870A2-79DF-EE4E-A088-10519B846C8A}"/>
              </a:ext>
            </a:extLst>
          </p:cNvPr>
          <p:cNvSpPr/>
          <p:nvPr/>
        </p:nvSpPr>
        <p:spPr>
          <a:xfrm>
            <a:off x="0" y="4572000"/>
            <a:ext cx="6858001" cy="4572000"/>
          </a:xfrm>
          <a:prstGeom prst="frame">
            <a:avLst>
              <a:gd name="adj1" fmla="val 7555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7A83EA-3DB4-A647-9702-674CC329F2E2}"/>
              </a:ext>
            </a:extLst>
          </p:cNvPr>
          <p:cNvSpPr txBox="1"/>
          <p:nvPr/>
        </p:nvSpPr>
        <p:spPr>
          <a:xfrm>
            <a:off x="5533753" y="8551287"/>
            <a:ext cx="9829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solidFill>
                  <a:srgbClr val="71AFCE"/>
                </a:solidFill>
                <a:latin typeface="DJB Lemon Head" panose="02000500000000000000" pitchFamily="2" charset="77"/>
              </a:rPr>
              <a:t>The Big Bag Teacher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B3A8244-8FE3-EA42-B8A2-9011D8CFDD1B}"/>
              </a:ext>
            </a:extLst>
          </p:cNvPr>
          <p:cNvSpPr txBox="1"/>
          <p:nvPr/>
        </p:nvSpPr>
        <p:spPr>
          <a:xfrm>
            <a:off x="5665945" y="3963266"/>
            <a:ext cx="8338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solidFill>
                  <a:srgbClr val="FCE090"/>
                </a:solidFill>
                <a:latin typeface="DJB Lemon Head" panose="02000500000000000000" pitchFamily="2" charset="77"/>
              </a:rPr>
              <a:t>Vuestra “firma”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D78659B-0A1F-884B-B3B0-130D975E556C}"/>
              </a:ext>
            </a:extLst>
          </p:cNvPr>
          <p:cNvCxnSpPr/>
          <p:nvPr/>
        </p:nvCxnSpPr>
        <p:spPr>
          <a:xfrm>
            <a:off x="-17407" y="4572000"/>
            <a:ext cx="6858000" cy="0"/>
          </a:xfrm>
          <a:prstGeom prst="line">
            <a:avLst/>
          </a:prstGeom>
          <a:ln w="31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>
            <a:extLst>
              <a:ext uri="{FF2B5EF4-FFF2-40B4-BE49-F238E27FC236}">
                <a16:creationId xmlns:a16="http://schemas.microsoft.com/office/drawing/2014/main" id="{84E4E097-07FD-EB41-9BDC-345C5C3AD9DD}"/>
              </a:ext>
            </a:extLst>
          </p:cNvPr>
          <p:cNvSpPr txBox="1">
            <a:spLocks/>
          </p:cNvSpPr>
          <p:nvPr/>
        </p:nvSpPr>
        <p:spPr>
          <a:xfrm>
            <a:off x="426720" y="5405080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49422ED1-9513-E748-91EF-C4C9FFA93794}"/>
              </a:ext>
            </a:extLst>
          </p:cNvPr>
          <p:cNvSpPr txBox="1">
            <a:spLocks/>
          </p:cNvSpPr>
          <p:nvPr/>
        </p:nvSpPr>
        <p:spPr>
          <a:xfrm>
            <a:off x="426720" y="5094577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" b="1" dirty="0">
                <a:solidFill>
                  <a:srgbClr val="A4D3C1"/>
                </a:solidFill>
                <a:latin typeface="DK Lemon Yellow Sun" panose="02000000000000000000" pitchFamily="2" charset="77"/>
              </a:rPr>
              <a:t>2. puzles</a:t>
            </a:r>
          </a:p>
        </p:txBody>
      </p:sp>
      <p:sp>
        <p:nvSpPr>
          <p:cNvPr id="20" name="Marco 19">
            <a:extLst>
              <a:ext uri="{FF2B5EF4-FFF2-40B4-BE49-F238E27FC236}">
                <a16:creationId xmlns:a16="http://schemas.microsoft.com/office/drawing/2014/main" id="{95247146-D9CF-6D43-8133-9326E6F777D1}"/>
              </a:ext>
            </a:extLst>
          </p:cNvPr>
          <p:cNvSpPr/>
          <p:nvPr/>
        </p:nvSpPr>
        <p:spPr>
          <a:xfrm>
            <a:off x="-1" y="0"/>
            <a:ext cx="6858001" cy="4572000"/>
          </a:xfrm>
          <a:prstGeom prst="frame">
            <a:avLst>
              <a:gd name="adj1" fmla="val 7555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>
              <a:solidFill>
                <a:schemeClr val="tx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29BA414-0AF3-964B-BC38-2AC32BF632A7}"/>
              </a:ext>
            </a:extLst>
          </p:cNvPr>
          <p:cNvSpPr txBox="1"/>
          <p:nvPr/>
        </p:nvSpPr>
        <p:spPr>
          <a:xfrm>
            <a:off x="38921" y="4017711"/>
            <a:ext cx="26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>
                <a:latin typeface="DK Lemon Yellow Sun" panose="02000000000000000000" pitchFamily="2" charset="77"/>
              </a:rPr>
              <a:t>3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062D17D-3B78-A344-A1F1-0241ACC8A551}"/>
              </a:ext>
            </a:extLst>
          </p:cNvPr>
          <p:cNvSpPr txBox="1"/>
          <p:nvPr/>
        </p:nvSpPr>
        <p:spPr>
          <a:xfrm>
            <a:off x="32444" y="8569228"/>
            <a:ext cx="28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>
                <a:latin typeface="DK Lemon Yellow Sun" panose="02000000000000000000" pitchFamily="2" charset="77"/>
              </a:rPr>
              <a:t>4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C714310F-2D47-7148-A4E3-230DDD588384}"/>
              </a:ext>
            </a:extLst>
          </p:cNvPr>
          <p:cNvSpPr txBox="1">
            <a:spLocks/>
          </p:cNvSpPr>
          <p:nvPr/>
        </p:nvSpPr>
        <p:spPr>
          <a:xfrm>
            <a:off x="362126" y="714399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21" name="Subtítulo 2">
            <a:extLst>
              <a:ext uri="{FF2B5EF4-FFF2-40B4-BE49-F238E27FC236}">
                <a16:creationId xmlns:a16="http://schemas.microsoft.com/office/drawing/2014/main" id="{DE108F21-535F-D849-A4FE-7D825A14022C}"/>
              </a:ext>
            </a:extLst>
          </p:cNvPr>
          <p:cNvSpPr txBox="1">
            <a:spLocks/>
          </p:cNvSpPr>
          <p:nvPr/>
        </p:nvSpPr>
        <p:spPr>
          <a:xfrm>
            <a:off x="362126" y="403896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s-ES" b="1" dirty="0">
                <a:solidFill>
                  <a:srgbClr val="FCE090"/>
                </a:solidFill>
                <a:latin typeface="DK Lemon Yellow Sun" panose="02000000000000000000" pitchFamily="2" charset="77"/>
              </a:rPr>
              <a:t>1. Escondite </a:t>
            </a:r>
          </a:p>
        </p:txBody>
      </p:sp>
    </p:spTree>
    <p:extLst>
      <p:ext uri="{BB962C8B-B14F-4D97-AF65-F5344CB8AC3E}">
        <p14:creationId xmlns:p14="http://schemas.microsoft.com/office/powerpoint/2010/main" val="948764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D78659B-0A1F-884B-B3B0-130D975E556C}"/>
              </a:ext>
            </a:extLst>
          </p:cNvPr>
          <p:cNvCxnSpPr/>
          <p:nvPr/>
        </p:nvCxnSpPr>
        <p:spPr>
          <a:xfrm>
            <a:off x="-17407" y="4572000"/>
            <a:ext cx="6858000" cy="0"/>
          </a:xfrm>
          <a:prstGeom prst="line">
            <a:avLst/>
          </a:prstGeom>
          <a:ln w="3175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>
            <a:extLst>
              <a:ext uri="{FF2B5EF4-FFF2-40B4-BE49-F238E27FC236}">
                <a16:creationId xmlns:a16="http://schemas.microsoft.com/office/drawing/2014/main" id="{84E4E097-07FD-EB41-9BDC-345C5C3AD9DD}"/>
              </a:ext>
            </a:extLst>
          </p:cNvPr>
          <p:cNvSpPr txBox="1">
            <a:spLocks/>
          </p:cNvSpPr>
          <p:nvPr/>
        </p:nvSpPr>
        <p:spPr>
          <a:xfrm>
            <a:off x="407136" y="5065448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49422ED1-9513-E748-91EF-C4C9FFA93794}"/>
              </a:ext>
            </a:extLst>
          </p:cNvPr>
          <p:cNvSpPr txBox="1">
            <a:spLocks/>
          </p:cNvSpPr>
          <p:nvPr/>
        </p:nvSpPr>
        <p:spPr>
          <a:xfrm>
            <a:off x="407136" y="4711400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b="1" dirty="0">
                <a:solidFill>
                  <a:srgbClr val="CDA7C5"/>
                </a:solidFill>
                <a:latin typeface="DK Lemon Yellow Sun" panose="02000000000000000000" pitchFamily="2" charset="77"/>
              </a:rPr>
              <a:t>Actividad con doble cara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C714310F-2D47-7148-A4E3-230DDD588384}"/>
              </a:ext>
            </a:extLst>
          </p:cNvPr>
          <p:cNvSpPr txBox="1">
            <a:spLocks/>
          </p:cNvSpPr>
          <p:nvPr/>
        </p:nvSpPr>
        <p:spPr>
          <a:xfrm>
            <a:off x="362126" y="451380"/>
            <a:ext cx="6008913" cy="3338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100" dirty="0"/>
              <a:t>Cuerpo del texto</a:t>
            </a:r>
          </a:p>
          <a:p>
            <a:pPr algn="just"/>
            <a:endParaRPr lang="es-ES" sz="1400" dirty="0">
              <a:latin typeface="DK Lemon Yellow Sun" panose="02000000000000000000" pitchFamily="2" charset="77"/>
            </a:endParaRPr>
          </a:p>
        </p:txBody>
      </p:sp>
      <p:sp>
        <p:nvSpPr>
          <p:cNvPr id="21" name="Subtítulo 2">
            <a:extLst>
              <a:ext uri="{FF2B5EF4-FFF2-40B4-BE49-F238E27FC236}">
                <a16:creationId xmlns:a16="http://schemas.microsoft.com/office/drawing/2014/main" id="{DE108F21-535F-D849-A4FE-7D825A14022C}"/>
              </a:ext>
            </a:extLst>
          </p:cNvPr>
          <p:cNvSpPr txBox="1">
            <a:spLocks/>
          </p:cNvSpPr>
          <p:nvPr/>
        </p:nvSpPr>
        <p:spPr>
          <a:xfrm>
            <a:off x="362126" y="136779"/>
            <a:ext cx="6008913" cy="3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b="1" dirty="0">
                <a:solidFill>
                  <a:srgbClr val="9ECCAA"/>
                </a:solidFill>
                <a:latin typeface="DK Lemon Yellow Sun" panose="02000000000000000000" pitchFamily="2" charset="77"/>
              </a:rPr>
              <a:t>Actividad con doble cara</a:t>
            </a:r>
          </a:p>
        </p:txBody>
      </p:sp>
    </p:spTree>
    <p:extLst>
      <p:ext uri="{BB962C8B-B14F-4D97-AF65-F5344CB8AC3E}">
        <p14:creationId xmlns:p14="http://schemas.microsoft.com/office/powerpoint/2010/main" val="569784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74</Words>
  <Application>Microsoft Macintosh PowerPoint</Application>
  <PresentationFormat>Presentación en pantalla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DJB Lemon Head</vt:lpstr>
      <vt:lpstr>DK Lemon Yellow Sun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Usuario de Microsoft Office</cp:lastModifiedBy>
  <cp:revision>54</cp:revision>
  <cp:lastPrinted>2019-06-05T07:20:18Z</cp:lastPrinted>
  <dcterms:created xsi:type="dcterms:W3CDTF">2019-04-26T10:18:01Z</dcterms:created>
  <dcterms:modified xsi:type="dcterms:W3CDTF">2019-06-09T15:51:11Z</dcterms:modified>
</cp:coreProperties>
</file>